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79300" cy="9134475" type="ledg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7" userDrawn="1">
          <p15:clr>
            <a:srgbClr val="A4A3A4"/>
          </p15:clr>
        </p15:guide>
        <p15:guide id="2" pos="38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222138-A4FE-464B-A9CE-3F7D4E28AD86}" v="1" dt="2026-08-26T19:43:04.5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1146" y="108"/>
      </p:cViewPr>
      <p:guideLst>
        <p:guide orient="horz" pos="2877"/>
        <p:guide pos="38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ús Stalin García Montejo" userId="f678da5b-f4fa-4878-aff5-e2bc63319790" providerId="ADAL" clId="{A4870F7F-48B9-4815-AA62-051DB3F16D3A}"/>
    <pc:docChg chg="modSld">
      <pc:chgData name="Jesús Stalin García Montejo" userId="f678da5b-f4fa-4878-aff5-e2bc63319790" providerId="ADAL" clId="{A4870F7F-48B9-4815-AA62-051DB3F16D3A}" dt="2026-08-26T19:58:50.904" v="1"/>
      <pc:docMkLst>
        <pc:docMk/>
      </pc:docMkLst>
      <pc:sldChg chg="addSp modSp">
        <pc:chgData name="Jesús Stalin García Montejo" userId="f678da5b-f4fa-4878-aff5-e2bc63319790" providerId="ADAL" clId="{A4870F7F-48B9-4815-AA62-051DB3F16D3A}" dt="2026-08-26T19:58:50.904" v="1"/>
        <pc:sldMkLst>
          <pc:docMk/>
          <pc:sldMk cId="2410315293" sldId="256"/>
        </pc:sldMkLst>
        <pc:spChg chg="add mod">
          <ac:chgData name="Jesús Stalin García Montejo" userId="f678da5b-f4fa-4878-aff5-e2bc63319790" providerId="ADAL" clId="{A4870F7F-48B9-4815-AA62-051DB3F16D3A}" dt="2026-08-26T19:43:04.501" v="0"/>
          <ac:spMkLst>
            <pc:docMk/>
            <pc:sldMk cId="2410315293" sldId="256"/>
            <ac:spMk id="4" creationId="{6807B76D-756D-DF74-BC87-A801BAF754E9}"/>
          </ac:spMkLst>
        </pc:spChg>
        <pc:picChg chg="add">
          <ac:chgData name="Jesús Stalin García Montejo" userId="f678da5b-f4fa-4878-aff5-e2bc63319790" providerId="ADAL" clId="{A4870F7F-48B9-4815-AA62-051DB3F16D3A}" dt="2026-08-26T19:58:50.904" v="1"/>
          <ac:picMkLst>
            <pc:docMk/>
            <pc:sldMk cId="2410315293" sldId="256"/>
            <ac:picMk id="6" creationId="{CB6D6F07-C17E-F1F7-EE56-EA03F7953DE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448" y="1494925"/>
            <a:ext cx="10352405" cy="3180151"/>
          </a:xfrm>
        </p:spPr>
        <p:txBody>
          <a:bodyPr anchor="b"/>
          <a:lstStyle>
            <a:lvl1pPr algn="ctr">
              <a:defRPr sz="799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4797715"/>
            <a:ext cx="9134475" cy="2205383"/>
          </a:xfrm>
        </p:spPr>
        <p:txBody>
          <a:bodyPr/>
          <a:lstStyle>
            <a:lvl1pPr marL="0" indent="0" algn="ctr">
              <a:buNone/>
              <a:defRPr sz="3197"/>
            </a:lvl1pPr>
            <a:lvl2pPr marL="608945" indent="0" algn="ctr">
              <a:buNone/>
              <a:defRPr sz="2664"/>
            </a:lvl2pPr>
            <a:lvl3pPr marL="1217889" indent="0" algn="ctr">
              <a:buNone/>
              <a:defRPr sz="2397"/>
            </a:lvl3pPr>
            <a:lvl4pPr marL="1826834" indent="0" algn="ctr">
              <a:buNone/>
              <a:defRPr sz="2131"/>
            </a:lvl4pPr>
            <a:lvl5pPr marL="2435779" indent="0" algn="ctr">
              <a:buNone/>
              <a:defRPr sz="2131"/>
            </a:lvl5pPr>
            <a:lvl6pPr marL="3044723" indent="0" algn="ctr">
              <a:buNone/>
              <a:defRPr sz="2131"/>
            </a:lvl6pPr>
            <a:lvl7pPr marL="3653668" indent="0" algn="ctr">
              <a:buNone/>
              <a:defRPr sz="2131"/>
            </a:lvl7pPr>
            <a:lvl8pPr marL="4262613" indent="0" algn="ctr">
              <a:buNone/>
              <a:defRPr sz="2131"/>
            </a:lvl8pPr>
            <a:lvl9pPr marL="4871557" indent="0" algn="ctr">
              <a:buNone/>
              <a:defRPr sz="2131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26/08/2026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51248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26/08/2026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69108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15812" y="486326"/>
            <a:ext cx="2626162" cy="774104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328" y="486326"/>
            <a:ext cx="7726243" cy="774104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26/08/2026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4883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26/08/2026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52930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984" y="2277278"/>
            <a:ext cx="10504646" cy="3799687"/>
          </a:xfrm>
        </p:spPr>
        <p:txBody>
          <a:bodyPr anchor="b"/>
          <a:lstStyle>
            <a:lvl1pPr>
              <a:defRPr sz="799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0984" y="6112912"/>
            <a:ext cx="10504646" cy="1998166"/>
          </a:xfrm>
        </p:spPr>
        <p:txBody>
          <a:bodyPr/>
          <a:lstStyle>
            <a:lvl1pPr marL="0" indent="0">
              <a:buNone/>
              <a:defRPr sz="3197">
                <a:solidFill>
                  <a:schemeClr val="tx1">
                    <a:tint val="82000"/>
                  </a:schemeClr>
                </a:solidFill>
              </a:defRPr>
            </a:lvl1pPr>
            <a:lvl2pPr marL="608945" indent="0">
              <a:buNone/>
              <a:defRPr sz="2664">
                <a:solidFill>
                  <a:schemeClr val="tx1">
                    <a:tint val="82000"/>
                  </a:schemeClr>
                </a:solidFill>
              </a:defRPr>
            </a:lvl2pPr>
            <a:lvl3pPr marL="1217889" indent="0">
              <a:buNone/>
              <a:defRPr sz="2397">
                <a:solidFill>
                  <a:schemeClr val="tx1">
                    <a:tint val="82000"/>
                  </a:schemeClr>
                </a:solidFill>
              </a:defRPr>
            </a:lvl3pPr>
            <a:lvl4pPr marL="1826834" indent="0">
              <a:buNone/>
              <a:defRPr sz="2131">
                <a:solidFill>
                  <a:schemeClr val="tx1">
                    <a:tint val="82000"/>
                  </a:schemeClr>
                </a:solidFill>
              </a:defRPr>
            </a:lvl4pPr>
            <a:lvl5pPr marL="2435779" indent="0">
              <a:buNone/>
              <a:defRPr sz="2131">
                <a:solidFill>
                  <a:schemeClr val="tx1">
                    <a:tint val="82000"/>
                  </a:schemeClr>
                </a:solidFill>
              </a:defRPr>
            </a:lvl5pPr>
            <a:lvl6pPr marL="3044723" indent="0">
              <a:buNone/>
              <a:defRPr sz="2131">
                <a:solidFill>
                  <a:schemeClr val="tx1">
                    <a:tint val="82000"/>
                  </a:schemeClr>
                </a:solidFill>
              </a:defRPr>
            </a:lvl6pPr>
            <a:lvl7pPr marL="3653668" indent="0">
              <a:buNone/>
              <a:defRPr sz="2131">
                <a:solidFill>
                  <a:schemeClr val="tx1">
                    <a:tint val="82000"/>
                  </a:schemeClr>
                </a:solidFill>
              </a:defRPr>
            </a:lvl7pPr>
            <a:lvl8pPr marL="4262613" indent="0">
              <a:buNone/>
              <a:defRPr sz="2131">
                <a:solidFill>
                  <a:schemeClr val="tx1">
                    <a:tint val="82000"/>
                  </a:schemeClr>
                </a:solidFill>
              </a:defRPr>
            </a:lvl8pPr>
            <a:lvl9pPr marL="4871557" indent="0">
              <a:buNone/>
              <a:defRPr sz="213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26/08/2026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73815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327" y="2431631"/>
            <a:ext cx="5176203" cy="579574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5770" y="2431631"/>
            <a:ext cx="5176203" cy="579574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26/08/2026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428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913" y="486328"/>
            <a:ext cx="10504646" cy="176557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915" y="2239216"/>
            <a:ext cx="5152414" cy="1097405"/>
          </a:xfrm>
        </p:spPr>
        <p:txBody>
          <a:bodyPr anchor="b"/>
          <a:lstStyle>
            <a:lvl1pPr marL="0" indent="0">
              <a:buNone/>
              <a:defRPr sz="3197" b="1"/>
            </a:lvl1pPr>
            <a:lvl2pPr marL="608945" indent="0">
              <a:buNone/>
              <a:defRPr sz="2664" b="1"/>
            </a:lvl2pPr>
            <a:lvl3pPr marL="1217889" indent="0">
              <a:buNone/>
              <a:defRPr sz="2397" b="1"/>
            </a:lvl3pPr>
            <a:lvl4pPr marL="1826834" indent="0">
              <a:buNone/>
              <a:defRPr sz="2131" b="1"/>
            </a:lvl4pPr>
            <a:lvl5pPr marL="2435779" indent="0">
              <a:buNone/>
              <a:defRPr sz="2131" b="1"/>
            </a:lvl5pPr>
            <a:lvl6pPr marL="3044723" indent="0">
              <a:buNone/>
              <a:defRPr sz="2131" b="1"/>
            </a:lvl6pPr>
            <a:lvl7pPr marL="3653668" indent="0">
              <a:buNone/>
              <a:defRPr sz="2131" b="1"/>
            </a:lvl7pPr>
            <a:lvl8pPr marL="4262613" indent="0">
              <a:buNone/>
              <a:defRPr sz="2131" b="1"/>
            </a:lvl8pPr>
            <a:lvl9pPr marL="4871557" indent="0">
              <a:buNone/>
              <a:defRPr sz="2131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915" y="3336620"/>
            <a:ext cx="5152414" cy="490766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5771" y="2239216"/>
            <a:ext cx="5177789" cy="1097405"/>
          </a:xfrm>
        </p:spPr>
        <p:txBody>
          <a:bodyPr anchor="b"/>
          <a:lstStyle>
            <a:lvl1pPr marL="0" indent="0">
              <a:buNone/>
              <a:defRPr sz="3197" b="1"/>
            </a:lvl1pPr>
            <a:lvl2pPr marL="608945" indent="0">
              <a:buNone/>
              <a:defRPr sz="2664" b="1"/>
            </a:lvl2pPr>
            <a:lvl3pPr marL="1217889" indent="0">
              <a:buNone/>
              <a:defRPr sz="2397" b="1"/>
            </a:lvl3pPr>
            <a:lvl4pPr marL="1826834" indent="0">
              <a:buNone/>
              <a:defRPr sz="2131" b="1"/>
            </a:lvl4pPr>
            <a:lvl5pPr marL="2435779" indent="0">
              <a:buNone/>
              <a:defRPr sz="2131" b="1"/>
            </a:lvl5pPr>
            <a:lvl6pPr marL="3044723" indent="0">
              <a:buNone/>
              <a:defRPr sz="2131" b="1"/>
            </a:lvl6pPr>
            <a:lvl7pPr marL="3653668" indent="0">
              <a:buNone/>
              <a:defRPr sz="2131" b="1"/>
            </a:lvl7pPr>
            <a:lvl8pPr marL="4262613" indent="0">
              <a:buNone/>
              <a:defRPr sz="2131" b="1"/>
            </a:lvl8pPr>
            <a:lvl9pPr marL="4871557" indent="0">
              <a:buNone/>
              <a:defRPr sz="2131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5771" y="3336620"/>
            <a:ext cx="5177789" cy="490766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26/08/2026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379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26/08/2026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633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26/08/2026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60392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913" y="608965"/>
            <a:ext cx="3928141" cy="2131378"/>
          </a:xfrm>
        </p:spPr>
        <p:txBody>
          <a:bodyPr anchor="b"/>
          <a:lstStyle>
            <a:lvl1pPr>
              <a:defRPr sz="426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7789" y="1315197"/>
            <a:ext cx="6165771" cy="6491398"/>
          </a:xfrm>
        </p:spPr>
        <p:txBody>
          <a:bodyPr/>
          <a:lstStyle>
            <a:lvl1pPr>
              <a:defRPr sz="4262"/>
            </a:lvl1pPr>
            <a:lvl2pPr>
              <a:defRPr sz="3729"/>
            </a:lvl2pPr>
            <a:lvl3pPr>
              <a:defRPr sz="3197"/>
            </a:lvl3pPr>
            <a:lvl4pPr>
              <a:defRPr sz="2664"/>
            </a:lvl4pPr>
            <a:lvl5pPr>
              <a:defRPr sz="2664"/>
            </a:lvl5pPr>
            <a:lvl6pPr>
              <a:defRPr sz="2664"/>
            </a:lvl6pPr>
            <a:lvl7pPr>
              <a:defRPr sz="2664"/>
            </a:lvl7pPr>
            <a:lvl8pPr>
              <a:defRPr sz="2664"/>
            </a:lvl8pPr>
            <a:lvl9pPr>
              <a:defRPr sz="266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913" y="2740343"/>
            <a:ext cx="3928141" cy="5076823"/>
          </a:xfrm>
        </p:spPr>
        <p:txBody>
          <a:bodyPr/>
          <a:lstStyle>
            <a:lvl1pPr marL="0" indent="0">
              <a:buNone/>
              <a:defRPr sz="2131"/>
            </a:lvl1pPr>
            <a:lvl2pPr marL="608945" indent="0">
              <a:buNone/>
              <a:defRPr sz="1865"/>
            </a:lvl2pPr>
            <a:lvl3pPr marL="1217889" indent="0">
              <a:buNone/>
              <a:defRPr sz="1598"/>
            </a:lvl3pPr>
            <a:lvl4pPr marL="1826834" indent="0">
              <a:buNone/>
              <a:defRPr sz="1332"/>
            </a:lvl4pPr>
            <a:lvl5pPr marL="2435779" indent="0">
              <a:buNone/>
              <a:defRPr sz="1332"/>
            </a:lvl5pPr>
            <a:lvl6pPr marL="3044723" indent="0">
              <a:buNone/>
              <a:defRPr sz="1332"/>
            </a:lvl6pPr>
            <a:lvl7pPr marL="3653668" indent="0">
              <a:buNone/>
              <a:defRPr sz="1332"/>
            </a:lvl7pPr>
            <a:lvl8pPr marL="4262613" indent="0">
              <a:buNone/>
              <a:defRPr sz="1332"/>
            </a:lvl8pPr>
            <a:lvl9pPr marL="4871557" indent="0">
              <a:buNone/>
              <a:defRPr sz="133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26/08/2026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518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913" y="608965"/>
            <a:ext cx="3928141" cy="2131378"/>
          </a:xfrm>
        </p:spPr>
        <p:txBody>
          <a:bodyPr anchor="b"/>
          <a:lstStyle>
            <a:lvl1pPr>
              <a:defRPr sz="426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77789" y="1315197"/>
            <a:ext cx="6165771" cy="6491398"/>
          </a:xfrm>
        </p:spPr>
        <p:txBody>
          <a:bodyPr anchor="t"/>
          <a:lstStyle>
            <a:lvl1pPr marL="0" indent="0">
              <a:buNone/>
              <a:defRPr sz="4262"/>
            </a:lvl1pPr>
            <a:lvl2pPr marL="608945" indent="0">
              <a:buNone/>
              <a:defRPr sz="3729"/>
            </a:lvl2pPr>
            <a:lvl3pPr marL="1217889" indent="0">
              <a:buNone/>
              <a:defRPr sz="3197"/>
            </a:lvl3pPr>
            <a:lvl4pPr marL="1826834" indent="0">
              <a:buNone/>
              <a:defRPr sz="2664"/>
            </a:lvl4pPr>
            <a:lvl5pPr marL="2435779" indent="0">
              <a:buNone/>
              <a:defRPr sz="2664"/>
            </a:lvl5pPr>
            <a:lvl6pPr marL="3044723" indent="0">
              <a:buNone/>
              <a:defRPr sz="2664"/>
            </a:lvl6pPr>
            <a:lvl7pPr marL="3653668" indent="0">
              <a:buNone/>
              <a:defRPr sz="2664"/>
            </a:lvl7pPr>
            <a:lvl8pPr marL="4262613" indent="0">
              <a:buNone/>
              <a:defRPr sz="2664"/>
            </a:lvl8pPr>
            <a:lvl9pPr marL="4871557" indent="0">
              <a:buNone/>
              <a:defRPr sz="2664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913" y="2740343"/>
            <a:ext cx="3928141" cy="5076823"/>
          </a:xfrm>
        </p:spPr>
        <p:txBody>
          <a:bodyPr/>
          <a:lstStyle>
            <a:lvl1pPr marL="0" indent="0">
              <a:buNone/>
              <a:defRPr sz="2131"/>
            </a:lvl1pPr>
            <a:lvl2pPr marL="608945" indent="0">
              <a:buNone/>
              <a:defRPr sz="1865"/>
            </a:lvl2pPr>
            <a:lvl3pPr marL="1217889" indent="0">
              <a:buNone/>
              <a:defRPr sz="1598"/>
            </a:lvl3pPr>
            <a:lvl4pPr marL="1826834" indent="0">
              <a:buNone/>
              <a:defRPr sz="1332"/>
            </a:lvl4pPr>
            <a:lvl5pPr marL="2435779" indent="0">
              <a:buNone/>
              <a:defRPr sz="1332"/>
            </a:lvl5pPr>
            <a:lvl6pPr marL="3044723" indent="0">
              <a:buNone/>
              <a:defRPr sz="1332"/>
            </a:lvl6pPr>
            <a:lvl7pPr marL="3653668" indent="0">
              <a:buNone/>
              <a:defRPr sz="1332"/>
            </a:lvl7pPr>
            <a:lvl8pPr marL="4262613" indent="0">
              <a:buNone/>
              <a:defRPr sz="1332"/>
            </a:lvl8pPr>
            <a:lvl9pPr marL="4871557" indent="0">
              <a:buNone/>
              <a:defRPr sz="133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26/08/2026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08103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327" y="486328"/>
            <a:ext cx="10504646" cy="1765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327" y="2431631"/>
            <a:ext cx="10504646" cy="5795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327" y="8466307"/>
            <a:ext cx="2740343" cy="486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9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9FF2F2-4B7E-4750-BC25-A1EEA9C673EC}" type="datetimeFigureOut">
              <a:rPr lang="es-MX" smtClean="0"/>
              <a:t>26/08/2026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4393" y="8466307"/>
            <a:ext cx="4110514" cy="486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9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1630" y="8466307"/>
            <a:ext cx="2740343" cy="486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9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14763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7889" rtl="0" eaLnBrk="1" latinLnBrk="0" hangingPunct="1">
        <a:lnSpc>
          <a:spcPct val="90000"/>
        </a:lnSpc>
        <a:spcBef>
          <a:spcPct val="0"/>
        </a:spcBef>
        <a:buNone/>
        <a:defRPr sz="5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472" indent="-304472" algn="l" defTabSz="1217889" rtl="0" eaLnBrk="1" latinLnBrk="0" hangingPunct="1">
        <a:lnSpc>
          <a:spcPct val="90000"/>
        </a:lnSpc>
        <a:spcBef>
          <a:spcPts val="1332"/>
        </a:spcBef>
        <a:buFont typeface="Arial" panose="020B0604020202020204" pitchFamily="34" charset="0"/>
        <a:buChar char="•"/>
        <a:defRPr sz="3729" kern="1200">
          <a:solidFill>
            <a:schemeClr val="tx1"/>
          </a:solidFill>
          <a:latin typeface="+mn-lt"/>
          <a:ea typeface="+mn-ea"/>
          <a:cs typeface="+mn-cs"/>
        </a:defRPr>
      </a:lvl1pPr>
      <a:lvl2pPr marL="913417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3197" kern="1200">
          <a:solidFill>
            <a:schemeClr val="tx1"/>
          </a:solidFill>
          <a:latin typeface="+mn-lt"/>
          <a:ea typeface="+mn-ea"/>
          <a:cs typeface="+mn-cs"/>
        </a:defRPr>
      </a:lvl2pPr>
      <a:lvl3pPr marL="1522362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3pPr>
      <a:lvl4pPr marL="2131306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4pPr>
      <a:lvl5pPr marL="2740251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5pPr>
      <a:lvl6pPr marL="3349196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6pPr>
      <a:lvl7pPr marL="3958140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7pPr>
      <a:lvl8pPr marL="4567085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8pPr>
      <a:lvl9pPr marL="5176030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1pPr>
      <a:lvl2pPr marL="608945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2pPr>
      <a:lvl3pPr marL="1217889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3pPr>
      <a:lvl4pPr marL="1826834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4pPr>
      <a:lvl5pPr marL="2435779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5pPr>
      <a:lvl6pPr marL="3044723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6pPr>
      <a:lvl7pPr marL="3653668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7pPr>
      <a:lvl8pPr marL="4262613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8pPr>
      <a:lvl9pPr marL="4871557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E028D1-CCEA-45A0-86FC-8C437469B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2190486"/>
            <a:ext cx="12179300" cy="1467114"/>
          </a:xfrm>
        </p:spPr>
        <p:txBody>
          <a:bodyPr>
            <a:normAutofit/>
          </a:bodyPr>
          <a:lstStyle/>
          <a:p>
            <a:r>
              <a:rPr lang="es-MX" sz="8500" b="1" dirty="0">
                <a:latin typeface="Montserrat ExtraBold" panose="00000900000000000000" pitchFamily="2" charset="0"/>
              </a:rPr>
              <a:t>VEHÍCULO OFICIAL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CEE4682-67E1-A90F-FD48-52E5713A4D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3746501"/>
            <a:ext cx="12179300" cy="1181100"/>
          </a:xfrm>
        </p:spPr>
        <p:txBody>
          <a:bodyPr>
            <a:noAutofit/>
          </a:bodyPr>
          <a:lstStyle/>
          <a:p>
            <a:r>
              <a:rPr lang="es-MX" sz="8500" dirty="0">
                <a:latin typeface="Montserrat ExtraBold" panose="00000900000000000000" pitchFamily="2" charset="0"/>
              </a:rPr>
              <a:t>TECNM-</a:t>
            </a:r>
            <a:r>
              <a:rPr lang="es-MX" sz="8500" dirty="0" err="1">
                <a:latin typeface="Montserrat ExtraBold" panose="00000900000000000000" pitchFamily="2" charset="0"/>
              </a:rPr>
              <a:t>XXXXXXXX</a:t>
            </a:r>
            <a:endParaRPr lang="es-MX" sz="8500" dirty="0">
              <a:latin typeface="Montserrat ExtraBold" panose="00000900000000000000" pitchFamily="2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807B76D-756D-DF74-BC87-A801BAF754E9}"/>
              </a:ext>
            </a:extLst>
          </p:cNvPr>
          <p:cNvSpPr txBox="1">
            <a:spLocks/>
          </p:cNvSpPr>
          <p:nvPr/>
        </p:nvSpPr>
        <p:spPr>
          <a:xfrm>
            <a:off x="0" y="5041899"/>
            <a:ext cx="12179300" cy="7874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217889" rtl="0" eaLnBrk="1" latinLnBrk="0" hangingPunct="1">
              <a:lnSpc>
                <a:spcPct val="90000"/>
              </a:lnSpc>
              <a:spcBef>
                <a:spcPts val="1332"/>
              </a:spcBef>
              <a:buFont typeface="Arial" panose="020B0604020202020204" pitchFamily="34" charset="0"/>
              <a:buNone/>
              <a:defRPr sz="31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8945" indent="0" algn="ctr" defTabSz="1217889" rtl="0" eaLnBrk="1" latinLnBrk="0" hangingPunct="1">
              <a:lnSpc>
                <a:spcPct val="90000"/>
              </a:lnSpc>
              <a:spcBef>
                <a:spcPts val="666"/>
              </a:spcBef>
              <a:buFont typeface="Arial" panose="020B0604020202020204" pitchFamily="34" charset="0"/>
              <a:buNone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7889" indent="0" algn="ctr" defTabSz="1217889" rtl="0" eaLnBrk="1" latinLnBrk="0" hangingPunct="1">
              <a:lnSpc>
                <a:spcPct val="90000"/>
              </a:lnSpc>
              <a:spcBef>
                <a:spcPts val="666"/>
              </a:spcBef>
              <a:buFont typeface="Arial" panose="020B0604020202020204" pitchFamily="34" charset="0"/>
              <a:buNone/>
              <a:defRPr sz="23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6834" indent="0" algn="ctr" defTabSz="1217889" rtl="0" eaLnBrk="1" latinLnBrk="0" hangingPunct="1">
              <a:lnSpc>
                <a:spcPct val="90000"/>
              </a:lnSpc>
              <a:spcBef>
                <a:spcPts val="666"/>
              </a:spcBef>
              <a:buFont typeface="Arial" panose="020B0604020202020204" pitchFamily="34" charset="0"/>
              <a:buNone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5779" indent="0" algn="ctr" defTabSz="1217889" rtl="0" eaLnBrk="1" latinLnBrk="0" hangingPunct="1">
              <a:lnSpc>
                <a:spcPct val="90000"/>
              </a:lnSpc>
              <a:spcBef>
                <a:spcPts val="666"/>
              </a:spcBef>
              <a:buFont typeface="Arial" panose="020B0604020202020204" pitchFamily="34" charset="0"/>
              <a:buNone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4723" indent="0" algn="ctr" defTabSz="1217889" rtl="0" eaLnBrk="1" latinLnBrk="0" hangingPunct="1">
              <a:lnSpc>
                <a:spcPct val="90000"/>
              </a:lnSpc>
              <a:spcBef>
                <a:spcPts val="666"/>
              </a:spcBef>
              <a:buFont typeface="Arial" panose="020B0604020202020204" pitchFamily="34" charset="0"/>
              <a:buNone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3668" indent="0" algn="ctr" defTabSz="1217889" rtl="0" eaLnBrk="1" latinLnBrk="0" hangingPunct="1">
              <a:lnSpc>
                <a:spcPct val="90000"/>
              </a:lnSpc>
              <a:spcBef>
                <a:spcPts val="666"/>
              </a:spcBef>
              <a:buFont typeface="Arial" panose="020B0604020202020204" pitchFamily="34" charset="0"/>
              <a:buNone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2613" indent="0" algn="ctr" defTabSz="1217889" rtl="0" eaLnBrk="1" latinLnBrk="0" hangingPunct="1">
              <a:lnSpc>
                <a:spcPct val="90000"/>
              </a:lnSpc>
              <a:spcBef>
                <a:spcPts val="666"/>
              </a:spcBef>
              <a:buFont typeface="Arial" panose="020B0604020202020204" pitchFamily="34" charset="0"/>
              <a:buNone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1557" indent="0" algn="ctr" defTabSz="1217889" rtl="0" eaLnBrk="1" latinLnBrk="0" hangingPunct="1">
              <a:lnSpc>
                <a:spcPct val="90000"/>
              </a:lnSpc>
              <a:spcBef>
                <a:spcPts val="666"/>
              </a:spcBef>
              <a:buFont typeface="Arial" panose="020B0604020202020204" pitchFamily="34" charset="0"/>
              <a:buNone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5000" dirty="0">
                <a:latin typeface="Montserrat ExtraBold" panose="00000900000000000000" pitchFamily="2" charset="0"/>
              </a:rPr>
              <a:t>ETAPA REGIONAL – REGIÓN 7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B6D6F07-C17E-F1F7-EE56-EA03F7953D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199" y="6938763"/>
            <a:ext cx="2272543" cy="126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3152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8</Words>
  <Application>Microsoft Office PowerPoint</Application>
  <PresentationFormat>Doble carta (432 x 279 mm)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Montserrat ExtraBold</vt:lpstr>
      <vt:lpstr>Tema de Office</vt:lpstr>
      <vt:lpstr>VEHÍCULO OFICIAL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Stalin Montejo</dc:creator>
  <cp:lastModifiedBy>Stalin Montejo</cp:lastModifiedBy>
  <cp:revision>1</cp:revision>
  <dcterms:created xsi:type="dcterms:W3CDTF">2026-08-26T19:37:44Z</dcterms:created>
  <dcterms:modified xsi:type="dcterms:W3CDTF">2026-08-26T20:01:39Z</dcterms:modified>
</cp:coreProperties>
</file>